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Default ContentType="image/jpg" Extension="jpeg"/>
  <Default ContentType="image/png" Extension="png"/>
  <Default ContentType="image/bmp" Extension="bmp"/>
  <Default ContentType="image/gif" Extension="gif"/>
  <Default ContentType="image/tif" Extension="tif"/>
  <Default ContentType="application/pdf" Extension="pdf"/>
  <Default ContentType="application/movie" Extension="mov"/>
  <Default ContentType="application/vnd.openxmlformats-officedocument.vmlDrawing" Extension="vml"/>
  <Default ContentType="application/vnd.openxmlformats-officedocument.spreadsheetml.sheet" Extension="xlsx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presentationml.commentAuthors+xml" PartName="/ppt/commentAuthors.xml"/>
  <Override ContentType="application/vnd.openxmlformats-officedocument.presentationml.tableStyles+xml" PartName="/ppt/tableStyles.xml"/>
  <Override ContentType="application/vnd.openxmlformats-officedocument.presentationml.slideMaster+xml" PartName="/ppt/slideMasters/slideMaster1.xml"/>
  <Override ContentType="application/vnd.openxmlformats-officedocument.theme+xml" PartName="/ppt/theme/theme1.xml"/>
  <Override ContentType="application/vnd.openxmlformats-officedocument.presentationml.notesMaster+xml" PartName="/ppt/notesMasters/notes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theme+xml" PartName="/ppt/theme/theme2.xml"/>
  <Override ContentType="image/jpeg" PartName="/ppt/media/image1.jpeg"/>
  <Override ContentType="image/jpeg" PartName="/ppt/media/image2.jpeg"/>
  <Override ContentType="image/jpeg" PartName="/ppt/media/image3.jpeg"/>
  <Override ContentType="image/jpeg" PartName="/ppt/media/image4.jpeg"/>
  <Override ContentType="image/jpeg" PartName="/ppt/media/image5.jpeg"/>
  <Override ContentType="image/jpeg" PartName="/ppt/media/image6.jpeg"/>
  <Override ContentType="image/jpeg" PartName="/ppt/media/image7.jpeg"/>
  <Override ContentType="image/jpeg" PartName="/ppt/media/image8.jpeg"/>
  <Override ContentType="image/jpeg" PartName="/ppt/media/image9.jpeg"/>
  <Override ContentType="image/jpeg" PartName="/ppt/media/image10.jpeg"/>
  <Override ContentType="image/jpeg" PartName="/ppt/media/image11.jpeg"/>
  <Override ContentType="image/jpeg" PartName="/ppt/media/image12.jpeg"/>
  <Override ContentType="image/jpeg" PartName="/ppt/media/image13.jpeg"/>
  <Override ContentType="image/jpeg" PartName="/ppt/media/image14.jpeg"/>
  <Override ContentType="application/vnd.openxmlformats-officedocument.custom-properties+xml" PartName="/docProps/custom.xml"/>
</Types>
</file>

<file path=_rels/.rels><?xml version="1.0" encoding="UTF-8" standalone="no" ?><Relationships xmlns="http://schemas.openxmlformats.org/package/2006/relationships"><Relationship Id="rId1" Target="docProps/core.xml" Type="http://schemas.openxmlformats.org/package/2006/relationships/metadata/core-properties"/><Relationship Id="rId2" Target="docProps/app.xml" Type="http://schemas.openxmlformats.org/officeDocument/2006/relationships/extended-properties"/><Relationship Id="rId3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Image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Image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660384004_1290x1720.jpg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jpe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lide 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2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3" name="Slide bullet tex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54" name="Screen Shot 2019-10-15 at 1.26.44 PM 2.jpeg" descr="Screen Shot 2019-10-15 at 1.26.44 PM 2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86100" y="0"/>
            <a:ext cx="182118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lide 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7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8" name="Slide bullet tex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99" name="Screen Shot 2019-10-15 at 1.27.36 PM 2.jpeg" descr="Screen Shot 2019-10-15 at 1.27.36 PM 2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52750" y="0"/>
            <a:ext cx="184785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lide 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2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3" name="Slide bullet tex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04" name="Screen Shot 2019-10-15 at 1.27.41 PM.jpeg" descr="Screen Shot 2019-10-15 at 1.27.41 PM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54350" y="0"/>
            <a:ext cx="182753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lide 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7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8" name="Slide bullet tex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09" name="Screen Shot 2019-10-15 at 1.27.47 PM.jpeg" descr="Screen Shot 2019-10-15 at 1.27.47 PM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73500" y="0"/>
            <a:ext cx="166370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lide 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12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13" name="Slide bullet tex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14" name="Screen Shot 2019-10-15 at 1.27.51 PM 2.jpeg" descr="Screen Shot 2019-10-15 at 1.27.51 PM 2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73400" y="0"/>
            <a:ext cx="182372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lide 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17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18" name="Slide bullet tex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19" name="Screen Shot 2019-10-15 at 1.27.57 PM copy.jpeg" descr="Screen Shot 2019-10-15 at 1.27.57 PM copy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89250" y="1428750"/>
            <a:ext cx="18605500" cy="10858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lide 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7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8" name="Slide bullet tex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59" name="Screen Shot 2019-10-15 at 1.26.52 PM.jpeg" descr="Screen Shot 2019-10-15 at 1.26.52 PM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05150" y="0"/>
            <a:ext cx="181737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lide 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2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3" name="Slide bullet tex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64" name="Screen Shot 2019-10-15 at 1.26.57 PM 2.jpeg" descr="Screen Shot 2019-10-15 at 1.26.57 PM 2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14700" y="0"/>
            <a:ext cx="177546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lide 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7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8" name="Slide bullet tex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69" name="Screen Shot 2019-10-15 at 1.27.03 PM.jpeg" descr="Screen Shot 2019-10-15 at 1.27.03 PM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09900" y="0"/>
            <a:ext cx="183642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lide 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2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3" name="Slide bullet tex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74" name="Screen Shot 2019-10-15 at 1.27.10 PM 2.jpeg" descr="Screen Shot 2019-10-15 at 1.27.10 PM 2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84500" y="0"/>
            <a:ext cx="184150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lide 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7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8" name="Slide bullet tex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79" name="Screen Shot 2019-10-15 at 1.27.15 PM.jpeg" descr="Screen Shot 2019-10-15 at 1.27.15 PM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35450" y="0"/>
            <a:ext cx="159131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lide 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2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3" name="Slide bullet tex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84" name="Screen Shot 2019-10-15 at 1.27.20 PM 2.jpeg" descr="Screen Shot 2019-10-15 at 1.27.20 PM 2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92450" y="0"/>
            <a:ext cx="181991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lide 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7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8" name="Slide bullet tex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89" name="Screen Shot 2019-10-15 at 1.27.25 PM 2.jpeg" descr="Screen Shot 2019-10-15 at 1.27.25 PM 2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17850" y="0"/>
            <a:ext cx="181483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lide 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2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3" name="Slide bullet tex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94" name="Screen Shot 2019-10-15 at 1.27.31 PM 2.jpeg" descr="Screen Shot 2019-10-15 at 1.27.31 PM 2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86100" y="0"/>
            <a:ext cx="182118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914589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